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3318" r:id="rId4"/>
    <p:sldId id="115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  <p1510:client id="{D8AA0C9F-0557-480F-BD96-8793936633E6}" v="1" dt="2023-06-19T04:20:51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781071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48213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5481994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654179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798197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9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90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301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vl844528ob" TargetMode="External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76665" y="485632"/>
            <a:ext cx="1566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التاسع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211792" y="2967335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119687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 يميز الأشكال الهندسية ذات الأبعاد الثلاثية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يميز ويرسم الأشكال الهندسية الأساسية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تمييز الأشكال الهندسية ثلاثية الأبعاد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CDA825F-17B1-3D95-6C0B-7856B6CE8FC8}"/>
              </a:ext>
            </a:extLst>
          </p:cNvPr>
          <p:cNvSpPr txBox="1"/>
          <p:nvPr/>
        </p:nvSpPr>
        <p:spPr>
          <a:xfrm>
            <a:off x="3183555" y="3042501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3"/>
              </a:rPr>
              <a:t>https://www.liveworksheets.com/vl844528ob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8BAB2E-B511-A41C-1447-B5A07EB79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462" y="3642821"/>
            <a:ext cx="7093315" cy="284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3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2023-06-19T04:20:53Z</dcterms:modified>
</cp:coreProperties>
</file>